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341" r:id="rId6"/>
    <p:sldId id="342" r:id="rId7"/>
    <p:sldId id="343" r:id="rId8"/>
    <p:sldId id="335" r:id="rId9"/>
    <p:sldId id="337" r:id="rId10"/>
    <p:sldId id="336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D15E1-D0B0-4076-85B6-706950F8B140}" v="278" dt="2022-12-09T18:45:43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ika Mehanti" userId="462f0283decec8b2" providerId="LiveId" clId="{259D15E1-D0B0-4076-85B6-706950F8B140}"/>
    <pc:docChg chg="undo custSel addSld delSld modSld sldOrd">
      <pc:chgData name="Deepika Mehanti" userId="462f0283decec8b2" providerId="LiveId" clId="{259D15E1-D0B0-4076-85B6-706950F8B140}" dt="2022-12-09T18:45:43.049" v="2455" actId="255"/>
      <pc:docMkLst>
        <pc:docMk/>
      </pc:docMkLst>
      <pc:sldChg chg="addSp delSp modSp mod addAnim">
        <pc:chgData name="Deepika Mehanti" userId="462f0283decec8b2" providerId="LiveId" clId="{259D15E1-D0B0-4076-85B6-706950F8B140}" dt="2022-12-09T18:45:43.049" v="2455" actId="255"/>
        <pc:sldMkLst>
          <pc:docMk/>
          <pc:sldMk cId="1017681785" sldId="258"/>
        </pc:sldMkLst>
        <pc:spChg chg="mo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2" creationId="{CF6AF5ED-FC20-4831-8454-D57E6A498BE8}"/>
          </ac:spMkLst>
        </pc:spChg>
        <pc:spChg chg="mod">
          <ac:chgData name="Deepika Mehanti" userId="462f0283decec8b2" providerId="LiveId" clId="{259D15E1-D0B0-4076-85B6-706950F8B140}" dt="2022-12-09T18:45:43.049" v="2455" actId="255"/>
          <ac:spMkLst>
            <pc:docMk/>
            <pc:sldMk cId="1017681785" sldId="258"/>
            <ac:spMk id="3" creationId="{4129664F-1730-4E16-9129-9C058466EFC7}"/>
          </ac:spMkLst>
        </pc:spChg>
        <pc:spChg chg="add mod">
          <ac:chgData name="Deepika Mehanti" userId="462f0283decec8b2" providerId="LiveId" clId="{259D15E1-D0B0-4076-85B6-706950F8B140}" dt="2022-12-09T18:45:34.848" v="2454" actId="255"/>
          <ac:spMkLst>
            <pc:docMk/>
            <pc:sldMk cId="1017681785" sldId="258"/>
            <ac:spMk id="15" creationId="{68F25FBE-C9A5-289B-4A9C-8A7AC49E4FB6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5" creationId="{41704883-D088-4683-A1FD-AEE53B336130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7" creationId="{A9C04EC1-26B9-40BD-84A6-B2C0A913D0F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9" creationId="{9BAB74E2-5A82-47FD-BBB4-BFD47779FFB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31" creationId="{9C4FFB60-A034-4994-8F55-E38D4F31C874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3" creationId="{86B5BE23-43BC-4102-A20C-F4ACF61B9683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7" creationId="{BC74B2E0-C1FD-4AD7-A14C-28341D0D8977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1" creationId="{2933D720-9FAE-440B-82CD-48ED809705ED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3" creationId="{EF695075-78BE-4317-9CC5-B2ADC2D99DE9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2" creationId="{0830885C-51F5-418F-A00B-3A6A62464966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6" creationId="{FFA8A7F1-45AD-4152-A6F8-F8F8DFCDA61D}"/>
          </ac:spMkLst>
        </pc:spChg>
        <pc:grpChg chg="add">
          <ac:chgData name="Deepika Mehanti" userId="462f0283decec8b2" providerId="LiveId" clId="{259D15E1-D0B0-4076-85B6-706950F8B140}" dt="2022-12-09T18:41:26.770" v="2307" actId="26606"/>
          <ac:grpSpMkLst>
            <pc:docMk/>
            <pc:sldMk cId="1017681785" sldId="258"/>
            <ac:grpSpMk id="1048" creationId="{C0FE38C7-02C1-4F3A-8E18-9A5969EAD25A}"/>
          </ac:grpSpMkLst>
        </pc:grpChg>
        <pc:picChg chg="add del mod">
          <ac:chgData name="Deepika Mehanti" userId="462f0283decec8b2" providerId="LiveId" clId="{259D15E1-D0B0-4076-85B6-706950F8B140}" dt="2022-12-09T18:39:46.796" v="2264" actId="478"/>
          <ac:picMkLst>
            <pc:docMk/>
            <pc:sldMk cId="1017681785" sldId="258"/>
            <ac:picMk id="4" creationId="{D325B3A3-C5C1-C786-BF94-76242F085EF5}"/>
          </ac:picMkLst>
        </pc:picChg>
        <pc:picChg chg="add del mod">
          <ac:chgData name="Deepika Mehanti" userId="462f0283decec8b2" providerId="LiveId" clId="{259D15E1-D0B0-4076-85B6-706950F8B140}" dt="2022-12-09T18:41:21.276" v="2304" actId="478"/>
          <ac:picMkLst>
            <pc:docMk/>
            <pc:sldMk cId="1017681785" sldId="258"/>
            <ac:picMk id="6" creationId="{F168B370-6C66-7852-E024-BBD8C70B4770}"/>
          </ac:picMkLst>
        </pc:picChg>
        <pc:picChg chg="add mo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8" creationId="{16F45B7D-8D57-6B76-B56F-FE28930F07C3}"/>
          </ac:picMkLst>
        </pc:picChg>
        <pc:picChg chg="del mod">
          <ac:chgData name="Deepika Mehanti" userId="462f0283decec8b2" providerId="LiveId" clId="{259D15E1-D0B0-4076-85B6-706950F8B140}" dt="2022-12-08T20:50:08.139" v="19" actId="478"/>
          <ac:picMkLst>
            <pc:docMk/>
            <pc:sldMk cId="1017681785" sldId="258"/>
            <ac:picMk id="9" creationId="{1F6EA444-CCD5-43A4-848C-62DE7C63DDF9}"/>
          </ac:picMkLst>
        </pc:picChg>
        <pc:picChg chg="add del mod">
          <ac:chgData name="Deepika Mehanti" userId="462f0283decec8b2" providerId="LiveId" clId="{259D15E1-D0B0-4076-85B6-706950F8B140}" dt="2022-12-09T18:40:43.993" v="2290" actId="478"/>
          <ac:picMkLst>
            <pc:docMk/>
            <pc:sldMk cId="1017681785" sldId="258"/>
            <ac:picMk id="10" creationId="{5BE23078-F34F-7883-AC57-A3FC1A505538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2" creationId="{8BD1310E-BD10-7785-A33E-CFB6F3F454B0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4" creationId="{7C14E800-C274-C751-7E7A-40F5102720B4}"/>
          </ac:picMkLst>
        </pc:picChg>
        <pc:picChg chg="add del mod ord">
          <ac:chgData name="Deepika Mehanti" userId="462f0283decec8b2" providerId="LiveId" clId="{259D15E1-D0B0-4076-85B6-706950F8B140}" dt="2022-12-09T18:36:56.901" v="2250" actId="478"/>
          <ac:picMkLst>
            <pc:docMk/>
            <pc:sldMk cId="1017681785" sldId="258"/>
            <ac:picMk id="1026" creationId="{5307D29C-31A7-4389-E7AA-060257CAEB7F}"/>
          </ac:picMkLst>
        </pc:picChg>
        <pc:picChg chg="add del mod">
          <ac:chgData name="Deepika Mehanti" userId="462f0283decec8b2" providerId="LiveId" clId="{259D15E1-D0B0-4076-85B6-706950F8B140}" dt="2022-12-09T18:37:47.112" v="2252" actId="478"/>
          <ac:picMkLst>
            <pc:docMk/>
            <pc:sldMk cId="1017681785" sldId="258"/>
            <ac:picMk id="1028" creationId="{F634974F-58A3-4B6E-4657-07D802EF6B4A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5" creationId="{6B3E0EB5-236F-4CF9-A4DE-18C67F5832F4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9" creationId="{FA07D031-EDFA-4306-A17D-646DC5B6CABB}"/>
          </ac:picMkLst>
        </pc:picChg>
        <pc:picChg chg="ad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54" creationId="{D1A2BB91-46D6-4D17-A52E-0349F459FA6F}"/>
          </ac:picMkLst>
        </pc:picChg>
      </pc:sldChg>
      <pc:sldChg chg="addSp delSp modSp mod setBg">
        <pc:chgData name="Deepika Mehanti" userId="462f0283decec8b2" providerId="LiveId" clId="{259D15E1-D0B0-4076-85B6-706950F8B140}" dt="2022-12-09T18:33:27.395" v="2221" actId="1076"/>
        <pc:sldMkLst>
          <pc:docMk/>
          <pc:sldMk cId="3446443786" sldId="335"/>
        </pc:sldMkLst>
        <pc:spChg chg="del mod">
          <ac:chgData name="Deepika Mehanti" userId="462f0283decec8b2" providerId="LiveId" clId="{259D15E1-D0B0-4076-85B6-706950F8B140}" dt="2022-12-09T18:01:14.456" v="1185" actId="21"/>
          <ac:spMkLst>
            <pc:docMk/>
            <pc:sldMk cId="3446443786" sldId="335"/>
            <ac:spMk id="2" creationId="{1EFDF349-B4ED-4B46-89D0-6CCB5684D201}"/>
          </ac:spMkLst>
        </pc:spChg>
        <pc:spChg chg="del mod ord">
          <ac:chgData name="Deepika Mehanti" userId="462f0283decec8b2" providerId="LiveId" clId="{259D15E1-D0B0-4076-85B6-706950F8B140}" dt="2022-12-09T17:58:03.046" v="1125" actId="931"/>
          <ac:spMkLst>
            <pc:docMk/>
            <pc:sldMk cId="3446443786" sldId="335"/>
            <ac:spMk id="3" creationId="{231938DA-620A-4CBC-BBE9-7431181FEEAC}"/>
          </ac:spMkLst>
        </pc:spChg>
        <pc:spChg chg="add mod">
          <ac:chgData name="Deepika Mehanti" userId="462f0283decec8b2" providerId="LiveId" clId="{259D15E1-D0B0-4076-85B6-706950F8B140}" dt="2022-12-09T18:33:22.696" v="2220" actId="1076"/>
          <ac:spMkLst>
            <pc:docMk/>
            <pc:sldMk cId="3446443786" sldId="335"/>
            <ac:spMk id="17" creationId="{DDE59FC8-FBD6-BC11-E06E-CF898FC4C186}"/>
          </ac:spMkLst>
        </pc:spChg>
        <pc:spChg chg="add mod">
          <ac:chgData name="Deepika Mehanti" userId="462f0283decec8b2" providerId="LiveId" clId="{259D15E1-D0B0-4076-85B6-706950F8B140}" dt="2022-12-09T18:33:27.395" v="2221" actId="1076"/>
          <ac:spMkLst>
            <pc:docMk/>
            <pc:sldMk cId="3446443786" sldId="335"/>
            <ac:spMk id="18" creationId="{BD3C72E2-2347-B428-1023-7CB4D72021A8}"/>
          </ac:spMkLst>
        </pc:spChg>
        <pc:spChg chg="del">
          <ac:chgData name="Deepika Mehanti" userId="462f0283decec8b2" providerId="LiveId" clId="{259D15E1-D0B0-4076-85B6-706950F8B140}" dt="2022-12-08T20:57:24" v="138" actId="26606"/>
          <ac:spMkLst>
            <pc:docMk/>
            <pc:sldMk cId="3446443786" sldId="335"/>
            <ac:spMk id="75" creationId="{13BC1C09-8FD1-4619-B317-E9EED5E55DD8}"/>
          </ac:spMkLst>
        </pc:spChg>
        <pc:spChg chg="add">
          <ac:chgData name="Deepika Mehanti" userId="462f0283decec8b2" providerId="LiveId" clId="{259D15E1-D0B0-4076-85B6-706950F8B140}" dt="2022-12-08T21:01:09.931" v="431" actId="26606"/>
          <ac:spMkLst>
            <pc:docMk/>
            <pc:sldMk cId="3446443786" sldId="335"/>
            <ac:spMk id="2061" creationId="{B76622F9-95FA-4AAD-9498-8E3D6C96AF0A}"/>
          </ac:spMkLst>
        </pc:spChg>
        <pc:grpChg chg="del">
          <ac:chgData name="Deepika Mehanti" userId="462f0283decec8b2" providerId="LiveId" clId="{259D15E1-D0B0-4076-85B6-706950F8B140}" dt="2022-12-08T20:57:24" v="138" actId="26606"/>
          <ac:grpSpMkLst>
            <pc:docMk/>
            <pc:sldMk cId="3446443786" sldId="335"/>
            <ac:grpSpMk id="71" creationId="{7A865E47-4365-4F21-B8EA-13B2C12BCB98}"/>
          </ac:grpSpMkLst>
        </pc:grpChg>
        <pc:grpChg chg="add">
          <ac:chgData name="Deepika Mehanti" userId="462f0283decec8b2" providerId="LiveId" clId="{259D15E1-D0B0-4076-85B6-706950F8B140}" dt="2022-12-08T21:01:09.931" v="431" actId="26606"/>
          <ac:grpSpMkLst>
            <pc:docMk/>
            <pc:sldMk cId="3446443786" sldId="335"/>
            <ac:grpSpMk id="2057" creationId="{FF508BC2-D0E6-462C-8817-CF53BC4DEEFF}"/>
          </ac:grpSpMkLst>
        </pc:grpChg>
        <pc:picChg chg="add del mod">
          <ac:chgData name="Deepika Mehanti" userId="462f0283decec8b2" providerId="LiveId" clId="{259D15E1-D0B0-4076-85B6-706950F8B140}" dt="2022-12-09T17:56:31.039" v="1111" actId="478"/>
          <ac:picMkLst>
            <pc:docMk/>
            <pc:sldMk cId="3446443786" sldId="335"/>
            <ac:picMk id="5" creationId="{2995C680-2824-6E11-6649-3D91CE818FE2}"/>
          </ac:picMkLst>
        </pc:picChg>
        <pc:picChg chg="add mod">
          <ac:chgData name="Deepika Mehanti" userId="462f0283decec8b2" providerId="LiveId" clId="{259D15E1-D0B0-4076-85B6-706950F8B140}" dt="2022-12-09T18:05:42.743" v="1309" actId="14100"/>
          <ac:picMkLst>
            <pc:docMk/>
            <pc:sldMk cId="3446443786" sldId="335"/>
            <ac:picMk id="6" creationId="{8ED68962-48E3-75B7-D578-485D89FD71EF}"/>
          </ac:picMkLst>
        </pc:picChg>
        <pc:picChg chg="add mod">
          <ac:chgData name="Deepika Mehanti" userId="462f0283decec8b2" providerId="LiveId" clId="{259D15E1-D0B0-4076-85B6-706950F8B140}" dt="2022-12-09T18:05:54.137" v="1313" actId="14100"/>
          <ac:picMkLst>
            <pc:docMk/>
            <pc:sldMk cId="3446443786" sldId="335"/>
            <ac:picMk id="8" creationId="{F15776DA-1B24-08D6-DFF5-0B5DFEE34423}"/>
          </ac:picMkLst>
        </pc:picChg>
        <pc:picChg chg="del mod ord">
          <ac:chgData name="Deepika Mehanti" userId="462f0283decec8b2" providerId="LiveId" clId="{259D15E1-D0B0-4076-85B6-706950F8B140}" dt="2022-12-08T20:57:28.532" v="139" actId="478"/>
          <ac:picMkLst>
            <pc:docMk/>
            <pc:sldMk cId="3446443786" sldId="335"/>
            <ac:picMk id="10" creationId="{3B093CFC-D141-4494-87B6-0CE4A5794C0C}"/>
          </ac:picMkLst>
        </pc:picChg>
        <pc:picChg chg="add mod">
          <ac:chgData name="Deepika Mehanti" userId="462f0283decec8b2" providerId="LiveId" clId="{259D15E1-D0B0-4076-85B6-706950F8B140}" dt="2022-12-09T18:06:03.486" v="1316" actId="14100"/>
          <ac:picMkLst>
            <pc:docMk/>
            <pc:sldMk cId="3446443786" sldId="335"/>
            <ac:picMk id="10" creationId="{4C843CE1-B7B7-4C39-ABAB-2E4E2B1299FA}"/>
          </ac:picMkLst>
        </pc:picChg>
        <pc:picChg chg="add mod">
          <ac:chgData name="Deepika Mehanti" userId="462f0283decec8b2" providerId="LiveId" clId="{259D15E1-D0B0-4076-85B6-706950F8B140}" dt="2022-12-09T18:05:33.504" v="1306" actId="14100"/>
          <ac:picMkLst>
            <pc:docMk/>
            <pc:sldMk cId="3446443786" sldId="335"/>
            <ac:picMk id="12" creationId="{BEE6BCB3-5E3A-3C66-3390-2172F0DB2FAC}"/>
          </ac:picMkLst>
        </pc:picChg>
        <pc:picChg chg="add mod">
          <ac:chgData name="Deepika Mehanti" userId="462f0283decec8b2" providerId="LiveId" clId="{259D15E1-D0B0-4076-85B6-706950F8B140}" dt="2022-12-09T18:05:22.963" v="1302" actId="1076"/>
          <ac:picMkLst>
            <pc:docMk/>
            <pc:sldMk cId="3446443786" sldId="335"/>
            <ac:picMk id="14" creationId="{D8C9F297-7DC4-C33C-43A3-7C47A5C041C9}"/>
          </ac:picMkLst>
        </pc:picChg>
        <pc:picChg chg="add mod">
          <ac:chgData name="Deepika Mehanti" userId="462f0283decec8b2" providerId="LiveId" clId="{259D15E1-D0B0-4076-85B6-706950F8B140}" dt="2022-12-09T18:05:17.115" v="1299" actId="14100"/>
          <ac:picMkLst>
            <pc:docMk/>
            <pc:sldMk cId="3446443786" sldId="335"/>
            <ac:picMk id="16" creationId="{81B7AC6A-E8C0-BB51-C3AF-991C052F3E64}"/>
          </ac:picMkLst>
        </pc:picChg>
        <pc:picChg chg="del">
          <ac:chgData name="Deepika Mehanti" userId="462f0283decec8b2" providerId="LiveId" clId="{259D15E1-D0B0-4076-85B6-706950F8B140}" dt="2022-12-08T20:57:24" v="138" actId="26606"/>
          <ac:picMkLst>
            <pc:docMk/>
            <pc:sldMk cId="3446443786" sldId="335"/>
            <ac:picMk id="77" creationId="{D3143E80-C928-46DB-9299-0BD06348A928}"/>
          </ac:picMkLst>
        </pc:picChg>
        <pc:picChg chg="add del mod">
          <ac:chgData name="Deepika Mehanti" userId="462f0283decec8b2" providerId="LiveId" clId="{259D15E1-D0B0-4076-85B6-706950F8B140}" dt="2022-12-09T17:56:27.536" v="1110" actId="478"/>
          <ac:picMkLst>
            <pc:docMk/>
            <pc:sldMk cId="3446443786" sldId="335"/>
            <ac:picMk id="1026" creationId="{6C58D584-6165-6856-A4E7-46DE0B6ABE6C}"/>
          </ac:picMkLst>
        </pc:picChg>
        <pc:picChg chg="add del mod">
          <ac:chgData name="Deepika Mehanti" userId="462f0283decec8b2" providerId="LiveId" clId="{259D15E1-D0B0-4076-85B6-706950F8B140}" dt="2022-12-09T17:56:25.898" v="1108" actId="478"/>
          <ac:picMkLst>
            <pc:docMk/>
            <pc:sldMk cId="3446443786" sldId="335"/>
            <ac:picMk id="2050" creationId="{7136B037-CFFF-37A3-6629-8D7BC568316B}"/>
          </ac:picMkLst>
        </pc:picChg>
        <pc:picChg chg="add del mod ord">
          <ac:chgData name="Deepika Mehanti" userId="462f0283decec8b2" providerId="LiveId" clId="{259D15E1-D0B0-4076-85B6-706950F8B140}" dt="2022-12-09T17:56:24.093" v="1107" actId="478"/>
          <ac:picMkLst>
            <pc:docMk/>
            <pc:sldMk cId="3446443786" sldId="335"/>
            <ac:picMk id="2052" creationId="{2C084225-EF1E-8138-30DA-44F022D61FEE}"/>
          </ac:picMkLst>
        </pc:picChg>
        <pc:picChg chg="add">
          <ac:chgData name="Deepika Mehanti" userId="462f0283decec8b2" providerId="LiveId" clId="{259D15E1-D0B0-4076-85B6-706950F8B140}" dt="2022-12-08T21:01:09.931" v="431" actId="26606"/>
          <ac:picMkLst>
            <pc:docMk/>
            <pc:sldMk cId="3446443786" sldId="335"/>
            <ac:picMk id="2063" creationId="{DFD6E812-7831-40CE-93CF-E0EBB8521175}"/>
          </ac:picMkLst>
        </pc:picChg>
      </pc:sldChg>
      <pc:sldChg chg="addSp delSp modSp new mod setBg setClrOvrMap">
        <pc:chgData name="Deepika Mehanti" userId="462f0283decec8b2" providerId="LiveId" clId="{259D15E1-D0B0-4076-85B6-706950F8B140}" dt="2022-12-09T18:35:25.355" v="2243" actId="14100"/>
        <pc:sldMkLst>
          <pc:docMk/>
          <pc:sldMk cId="188835466" sldId="336"/>
        </pc:sldMkLst>
        <pc:spChg chg="mo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2" creationId="{B35C661B-F2A2-00AC-9C51-B3BDCCF9CCDE}"/>
          </ac:spMkLst>
        </pc:spChg>
        <pc:spChg chg="add mod ord">
          <ac:chgData name="Deepika Mehanti" userId="462f0283decec8b2" providerId="LiveId" clId="{259D15E1-D0B0-4076-85B6-706950F8B140}" dt="2022-12-09T18:35:12.955" v="2240" actId="1076"/>
          <ac:spMkLst>
            <pc:docMk/>
            <pc:sldMk cId="188835466" sldId="336"/>
            <ac:spMk id="5" creationId="{CA229A80-F62D-9A94-1915-1041880D78D7}"/>
          </ac:spMkLst>
        </pc:spChg>
        <pc:spChg chg="add mod">
          <ac:chgData name="Deepika Mehanti" userId="462f0283decec8b2" providerId="LiveId" clId="{259D15E1-D0B0-4076-85B6-706950F8B140}" dt="2022-12-09T18:31:30.222" v="2184" actId="120"/>
          <ac:spMkLst>
            <pc:docMk/>
            <pc:sldMk cId="188835466" sldId="336"/>
            <ac:spMk id="6" creationId="{3781123C-4BD1-AD2F-69A2-B2EC4D8242CE}"/>
          </ac:spMkLst>
        </pc:spChg>
        <pc:spChg chg="add del mod">
          <ac:chgData name="Deepika Mehanti" userId="462f0283decec8b2" providerId="LiveId" clId="{259D15E1-D0B0-4076-85B6-706950F8B140}" dt="2022-12-09T18:10:22.523" v="1338" actId="47"/>
          <ac:spMkLst>
            <pc:docMk/>
            <pc:sldMk cId="188835466" sldId="336"/>
            <ac:spMk id="8" creationId="{31C5BD34-5EF9-9447-85C8-5C0A8B5CF09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18" creationId="{6478287C-E119-4E9C-95B0-518478BD9D07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0" creationId="{EA4A294F-6D36-425B-8632-27FD6A284D09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6" creationId="{9DD3589A-DB65-424B-ACF1-5C8155F1C3A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8" creationId="{9F784D76-D302-4160-A2D4-C2F4AB76D47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32" creationId="{2B57E7D2-A94B-4A8D-B58F-D3E30C2353D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7" creationId="{6478287C-E119-4E9C-95B0-518478BD9D07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8" creationId="{EA4A294F-6D36-425B-8632-27FD6A284D09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1" creationId="{D0D98427-7B26-46E2-93FE-CB8CD38542A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2" creationId="{B15A4233-F980-4EF6-B2C0-D7C63E752ADF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4" creationId="{421B5709-714B-4EA8-8C75-C105D9B4D5DD}"/>
          </ac:spMkLst>
        </pc:spChg>
        <pc:picChg chg="add del mod">
          <ac:chgData name="Deepika Mehanti" userId="462f0283decec8b2" providerId="LiveId" clId="{259D15E1-D0B0-4076-85B6-706950F8B140}" dt="2022-12-09T17:56:35.729" v="1112" actId="478"/>
          <ac:picMkLst>
            <pc:docMk/>
            <pc:sldMk cId="188835466" sldId="336"/>
            <ac:picMk id="4" creationId="{40F6E930-293F-EF87-DEE3-E2E6DD1121A7}"/>
          </ac:picMkLst>
        </pc:picChg>
        <pc:picChg chg="add mod">
          <ac:chgData name="Deepika Mehanti" userId="462f0283decec8b2" providerId="LiveId" clId="{259D15E1-D0B0-4076-85B6-706950F8B140}" dt="2022-12-09T18:35:25.355" v="2243" actId="14100"/>
          <ac:picMkLst>
            <pc:docMk/>
            <pc:sldMk cId="188835466" sldId="336"/>
            <ac:picMk id="7" creationId="{24D98F5E-D39A-1D04-0A3C-73B53793AD65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2" creationId="{5321D838-2C7E-4177-9DD3-DAC78324A2B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4" creationId="{224C28B3-E902-49D1-98A0-582D277A0E00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6" creationId="{F3A6C14C-E755-4A02-821B-6EA2D4C9F20D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2" creationId="{D8DF5C3E-BDAB-40E6-A40B-8C05D8CD3F5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4" creationId="{9D90C31A-86E3-472B-B929-496667598EFF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30" creationId="{608D9710-1A5F-4D24-B654-F2081DE6014C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4" creationId="{5321D838-2C7E-4177-9DD3-DAC78324A2B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5" creationId="{224C28B3-E902-49D1-98A0-582D277A0E00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6" creationId="{F3A6C14C-E755-4A02-821B-6EA2D4C9F20D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9" creationId="{B3F9E774-F054-4892-8E69-C76B2C8545F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0" creationId="{BEF6A099-2A38-4C66-88FF-FDBCB564E5F8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3" creationId="{3B7E3E62-AACE-4D18-93B3-B4C452E287C4}"/>
          </ac:picMkLst>
        </pc:picChg>
      </pc:sldChg>
      <pc:sldChg chg="addSp delSp modSp new mod ord">
        <pc:chgData name="Deepika Mehanti" userId="462f0283decec8b2" providerId="LiveId" clId="{259D15E1-D0B0-4076-85B6-706950F8B140}" dt="2022-12-09T18:34:19.171" v="2230" actId="1076"/>
        <pc:sldMkLst>
          <pc:docMk/>
          <pc:sldMk cId="3638658240" sldId="337"/>
        </pc:sldMkLst>
        <pc:spChg chg="mod">
          <ac:chgData name="Deepika Mehanti" userId="462f0283decec8b2" providerId="LiveId" clId="{259D15E1-D0B0-4076-85B6-706950F8B140}" dt="2022-12-09T18:11:57.664" v="1406" actId="20577"/>
          <ac:spMkLst>
            <pc:docMk/>
            <pc:sldMk cId="3638658240" sldId="337"/>
            <ac:spMk id="2" creationId="{67DFC23B-7660-9F66-7B3D-8BAA62A23450}"/>
          </ac:spMkLst>
        </pc:spChg>
        <pc:spChg chg="del">
          <ac:chgData name="Deepika Mehanti" userId="462f0283decec8b2" providerId="LiveId" clId="{259D15E1-D0B0-4076-85B6-706950F8B140}" dt="2022-12-08T21:16:35.303" v="917"/>
          <ac:spMkLst>
            <pc:docMk/>
            <pc:sldMk cId="3638658240" sldId="337"/>
            <ac:spMk id="3" creationId="{1C0B6441-64F7-C37B-8366-48F05B8ADD3D}"/>
          </ac:spMkLst>
        </pc:spChg>
        <pc:spChg chg="del">
          <ac:chgData name="Deepika Mehanti" userId="462f0283decec8b2" providerId="LiveId" clId="{259D15E1-D0B0-4076-85B6-706950F8B140}" dt="2022-12-08T21:16:55.753" v="922"/>
          <ac:spMkLst>
            <pc:docMk/>
            <pc:sldMk cId="3638658240" sldId="337"/>
            <ac:spMk id="4" creationId="{ECDFC544-CCED-4995-CE90-C705DE55E8AC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4" creationId="{FB281C4E-772D-F63A-83E4-3BB7FDC7AE5D}"/>
          </ac:spMkLst>
        </pc:spChg>
        <pc:spChg chg="add del mod">
          <ac:chgData name="Deepika Mehanti" userId="462f0283decec8b2" providerId="LiveId" clId="{259D15E1-D0B0-4076-85B6-706950F8B140}" dt="2022-12-08T21:18:48.347" v="930"/>
          <ac:spMkLst>
            <pc:docMk/>
            <pc:sldMk cId="3638658240" sldId="337"/>
            <ac:spMk id="10" creationId="{B81F8F30-8162-E534-3AD3-209C1290C2C9}"/>
          </ac:spMkLst>
        </pc:spChg>
        <pc:spChg chg="add mod">
          <ac:chgData name="Deepika Mehanti" userId="462f0283decec8b2" providerId="LiveId" clId="{259D15E1-D0B0-4076-85B6-706950F8B140}" dt="2022-12-09T18:34:17.302" v="2229" actId="1076"/>
          <ac:spMkLst>
            <pc:docMk/>
            <pc:sldMk cId="3638658240" sldId="337"/>
            <ac:spMk id="11" creationId="{4FC25CDD-F08D-43EA-4730-42A8DB141485}"/>
          </ac:spMkLst>
        </pc:spChg>
        <pc:spChg chg="add mod">
          <ac:chgData name="Deepika Mehanti" userId="462f0283decec8b2" providerId="LiveId" clId="{259D15E1-D0B0-4076-85B6-706950F8B140}" dt="2022-12-09T18:33:57.294" v="2225" actId="1076"/>
          <ac:spMkLst>
            <pc:docMk/>
            <pc:sldMk cId="3638658240" sldId="337"/>
            <ac:spMk id="12" creationId="{1C4E6B20-D983-428E-7025-427FC55A8281}"/>
          </ac:spMkLst>
        </pc:spChg>
        <pc:spChg chg="add del mod">
          <ac:chgData name="Deepika Mehanti" userId="462f0283decec8b2" providerId="LiveId" clId="{259D15E1-D0B0-4076-85B6-706950F8B140}" dt="2022-12-08T21:19:27.792" v="937"/>
          <ac:spMkLst>
            <pc:docMk/>
            <pc:sldMk cId="3638658240" sldId="337"/>
            <ac:spMk id="14" creationId="{412F7B03-7213-8D4B-3587-21BEE3343FAA}"/>
          </ac:spMkLst>
        </pc:spChg>
        <pc:spChg chg="add del">
          <ac:chgData name="Deepika Mehanti" userId="462f0283decec8b2" providerId="LiveId" clId="{259D15E1-D0B0-4076-85B6-706950F8B140}" dt="2022-12-08T21:28:07.522" v="1004" actId="478"/>
          <ac:spMkLst>
            <pc:docMk/>
            <pc:sldMk cId="3638658240" sldId="337"/>
            <ac:spMk id="20" creationId="{E0BAB6B4-3269-0334-29C4-70DFA47D79D3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23" creationId="{70FBB7C0-01EB-5A67-5C3B-D0437F3D98BC}"/>
          </ac:spMkLst>
        </pc:spChg>
        <pc:spChg chg="add del mod">
          <ac:chgData name="Deepika Mehanti" userId="462f0283decec8b2" providerId="LiveId" clId="{259D15E1-D0B0-4076-85B6-706950F8B140}" dt="2022-12-08T21:32:51.116" v="1014"/>
          <ac:spMkLst>
            <pc:docMk/>
            <pc:sldMk cId="3638658240" sldId="337"/>
            <ac:spMk id="25" creationId="{A73E9C5E-D528-4305-579E-710BA6E645A2}"/>
          </ac:spMkLst>
        </pc:spChg>
        <pc:picChg chg="add mod">
          <ac:chgData name="Deepika Mehanti" userId="462f0283decec8b2" providerId="LiveId" clId="{259D15E1-D0B0-4076-85B6-706950F8B140}" dt="2022-12-09T18:34:19.171" v="2230" actId="1076"/>
          <ac:picMkLst>
            <pc:docMk/>
            <pc:sldMk cId="3638658240" sldId="337"/>
            <ac:picMk id="6" creationId="{02FC23CA-5FBB-23DC-3826-09AF040DE142}"/>
          </ac:picMkLst>
        </pc:picChg>
        <pc:picChg chg="add del mod">
          <ac:chgData name="Deepika Mehanti" userId="462f0283decec8b2" providerId="LiveId" clId="{259D15E1-D0B0-4076-85B6-706950F8B140}" dt="2022-12-08T21:18:56.088" v="933" actId="478"/>
          <ac:picMkLst>
            <pc:docMk/>
            <pc:sldMk cId="3638658240" sldId="337"/>
            <ac:picMk id="6" creationId="{3E9BA1F9-F594-6129-1DF2-CEE0148D6659}"/>
          </ac:picMkLst>
        </pc:picChg>
        <pc:picChg chg="add del mod">
          <ac:chgData name="Deepika Mehanti" userId="462f0283decec8b2" providerId="LiveId" clId="{259D15E1-D0B0-4076-85B6-706950F8B140}" dt="2022-12-08T21:16:58.156" v="925" actId="478"/>
          <ac:picMkLst>
            <pc:docMk/>
            <pc:sldMk cId="3638658240" sldId="337"/>
            <ac:picMk id="8" creationId="{C0A540EE-39DA-93AD-E034-CF1D5834E703}"/>
          </ac:picMkLst>
        </pc:picChg>
        <pc:picChg chg="add mod">
          <ac:chgData name="Deepika Mehanti" userId="462f0283decec8b2" providerId="LiveId" clId="{259D15E1-D0B0-4076-85B6-706950F8B140}" dt="2022-12-09T18:10:51.572" v="1345" actId="962"/>
          <ac:picMkLst>
            <pc:docMk/>
            <pc:sldMk cId="3638658240" sldId="337"/>
            <ac:picMk id="8" creationId="{D92F63FB-F4B1-A42B-B7DD-75B74E7860E5}"/>
          </ac:picMkLst>
        </pc:picChg>
        <pc:picChg chg="add mod">
          <ac:chgData name="Deepika Mehanti" userId="462f0283decec8b2" providerId="LiveId" clId="{259D15E1-D0B0-4076-85B6-706950F8B140}" dt="2022-12-09T18:33:49.671" v="2223" actId="1076"/>
          <ac:picMkLst>
            <pc:docMk/>
            <pc:sldMk cId="3638658240" sldId="337"/>
            <ac:picMk id="10" creationId="{6809B542-B89D-5E3E-BB69-40BF270D9EF1}"/>
          </ac:picMkLst>
        </pc:picChg>
        <pc:picChg chg="add del mod">
          <ac:chgData name="Deepika Mehanti" userId="462f0283decec8b2" providerId="LiveId" clId="{259D15E1-D0B0-4076-85B6-706950F8B140}" dt="2022-12-08T21:28:22.086" v="1006" actId="478"/>
          <ac:picMkLst>
            <pc:docMk/>
            <pc:sldMk cId="3638658240" sldId="337"/>
            <ac:picMk id="12" creationId="{77A76554-CD24-D783-2057-AFB8271C9A7B}"/>
          </ac:picMkLst>
        </pc:picChg>
        <pc:picChg chg="add del mod">
          <ac:chgData name="Deepika Mehanti" userId="462f0283decec8b2" providerId="LiveId" clId="{259D15E1-D0B0-4076-85B6-706950F8B140}" dt="2022-12-08T21:30:49.793" v="1013" actId="478"/>
          <ac:picMkLst>
            <pc:docMk/>
            <pc:sldMk cId="3638658240" sldId="337"/>
            <ac:picMk id="16" creationId="{BB26CB7B-AF54-47EB-1F89-751E153718D6}"/>
          </ac:picMkLst>
        </pc:picChg>
        <pc:picChg chg="add del mod">
          <ac:chgData name="Deepika Mehanti" userId="462f0283decec8b2" providerId="LiveId" clId="{259D15E1-D0B0-4076-85B6-706950F8B140}" dt="2022-12-08T21:22:47.050" v="955" actId="21"/>
          <ac:picMkLst>
            <pc:docMk/>
            <pc:sldMk cId="3638658240" sldId="337"/>
            <ac:picMk id="18" creationId="{D16D58B6-9782-84C9-A23C-26C315D9A907}"/>
          </ac:picMkLst>
        </pc:picChg>
        <pc:picChg chg="add del mod">
          <ac:chgData name="Deepika Mehanti" userId="462f0283decec8b2" providerId="LiveId" clId="{259D15E1-D0B0-4076-85B6-706950F8B140}" dt="2022-12-09T17:57:18.024" v="1122" actId="478"/>
          <ac:picMkLst>
            <pc:docMk/>
            <pc:sldMk cId="3638658240" sldId="337"/>
            <ac:picMk id="21" creationId="{C84E592F-2831-D2A4-6840-15CE77D808F4}"/>
          </ac:picMkLst>
        </pc:picChg>
        <pc:picChg chg="add del mod">
          <ac:chgData name="Deepika Mehanti" userId="462f0283decec8b2" providerId="LiveId" clId="{259D15E1-D0B0-4076-85B6-706950F8B140}" dt="2022-12-09T17:57:19.791" v="1123" actId="478"/>
          <ac:picMkLst>
            <pc:docMk/>
            <pc:sldMk cId="3638658240" sldId="337"/>
            <ac:picMk id="27" creationId="{F4AF012A-E957-7F13-03AE-DCF66C37B158}"/>
          </ac:picMkLst>
        </pc:picChg>
      </pc:sldChg>
      <pc:sldChg chg="addSp delSp modSp new del mod">
        <pc:chgData name="Deepika Mehanti" userId="462f0283decec8b2" providerId="LiveId" clId="{259D15E1-D0B0-4076-85B6-706950F8B140}" dt="2022-12-09T17:57:22.027" v="1124" actId="47"/>
        <pc:sldMkLst>
          <pc:docMk/>
          <pc:sldMk cId="2166688441" sldId="338"/>
        </pc:sldMkLst>
        <pc:spChg chg="mod">
          <ac:chgData name="Deepika Mehanti" userId="462f0283decec8b2" providerId="LiveId" clId="{259D15E1-D0B0-4076-85B6-706950F8B140}" dt="2022-12-08T23:54:51.866" v="1081" actId="20577"/>
          <ac:spMkLst>
            <pc:docMk/>
            <pc:sldMk cId="2166688441" sldId="338"/>
            <ac:spMk id="2" creationId="{DF7523F7-D38B-DF34-796D-628EF549AE5C}"/>
          </ac:spMkLst>
        </pc:spChg>
        <pc:spChg chg="del">
          <ac:chgData name="Deepika Mehanti" userId="462f0283decec8b2" providerId="LiveId" clId="{259D15E1-D0B0-4076-85B6-706950F8B140}" dt="2022-12-08T21:22:50.584" v="956"/>
          <ac:spMkLst>
            <pc:docMk/>
            <pc:sldMk cId="2166688441" sldId="338"/>
            <ac:spMk id="3" creationId="{58470C0D-D7E2-BEDC-B30D-48C30285FC93}"/>
          </ac:spMkLst>
        </pc:spChg>
        <pc:spChg chg="add del mod">
          <ac:chgData name="Deepika Mehanti" userId="462f0283decec8b2" providerId="LiveId" clId="{259D15E1-D0B0-4076-85B6-706950F8B140}" dt="2022-12-08T23:41:49.550" v="1041"/>
          <ac:spMkLst>
            <pc:docMk/>
            <pc:sldMk cId="2166688441" sldId="338"/>
            <ac:spMk id="4" creationId="{5DA754F4-BB61-B05B-9B35-D0E44E0AA6E4}"/>
          </ac:spMkLst>
        </pc:spChg>
        <pc:spChg chg="del">
          <ac:chgData name="Deepika Mehanti" userId="462f0283decec8b2" providerId="LiveId" clId="{259D15E1-D0B0-4076-85B6-706950F8B140}" dt="2022-12-08T21:24:50.909" v="985"/>
          <ac:spMkLst>
            <pc:docMk/>
            <pc:sldMk cId="2166688441" sldId="338"/>
            <ac:spMk id="4" creationId="{A6236849-0729-9617-C008-5BD0F4BA37FD}"/>
          </ac:spMkLst>
        </pc:spChg>
        <pc:spChg chg="add del mod">
          <ac:chgData name="Deepika Mehanti" userId="462f0283decec8b2" providerId="LiveId" clId="{259D15E1-D0B0-4076-85B6-706950F8B140}" dt="2022-12-08T23:43:19.130" v="1045"/>
          <ac:spMkLst>
            <pc:docMk/>
            <pc:sldMk cId="2166688441" sldId="338"/>
            <ac:spMk id="9" creationId="{3B3758DC-C218-938F-4141-DDD411922E20}"/>
          </ac:spMkLst>
        </pc:spChg>
        <pc:spChg chg="add del mod">
          <ac:chgData name="Deepika Mehanti" userId="462f0283decec8b2" providerId="LiveId" clId="{259D15E1-D0B0-4076-85B6-706950F8B140}" dt="2022-12-08T21:37:26.939" v="1022"/>
          <ac:spMkLst>
            <pc:docMk/>
            <pc:sldMk cId="2166688441" sldId="338"/>
            <ac:spMk id="10" creationId="{51DE5BE0-6AD4-772F-315C-6FCCB70FA412}"/>
          </ac:spMkLst>
        </pc:spChg>
        <pc:spChg chg="add del mod">
          <ac:chgData name="Deepika Mehanti" userId="462f0283decec8b2" providerId="LiveId" clId="{259D15E1-D0B0-4076-85B6-706950F8B140}" dt="2022-12-08T21:33:10.390" v="1021" actId="478"/>
          <ac:spMkLst>
            <pc:docMk/>
            <pc:sldMk cId="2166688441" sldId="338"/>
            <ac:spMk id="12" creationId="{7B279DFA-0E14-2692-E8AD-CFFBF22454B6}"/>
          </ac:spMkLst>
        </pc:spChg>
        <pc:spChg chg="add del mod">
          <ac:chgData name="Deepika Mehanti" userId="462f0283decec8b2" providerId="LiveId" clId="{259D15E1-D0B0-4076-85B6-706950F8B140}" dt="2022-12-08T23:43:57.723" v="1055"/>
          <ac:spMkLst>
            <pc:docMk/>
            <pc:sldMk cId="2166688441" sldId="338"/>
            <ac:spMk id="13" creationId="{64E4B2F1-CBA3-C6FA-D469-EC2F97D4F285}"/>
          </ac:spMkLst>
        </pc:spChg>
        <pc:spChg chg="add del mod">
          <ac:chgData name="Deepika Mehanti" userId="462f0283decec8b2" providerId="LiveId" clId="{259D15E1-D0B0-4076-85B6-706950F8B140}" dt="2022-12-08T23:44:25.048" v="1059"/>
          <ac:spMkLst>
            <pc:docMk/>
            <pc:sldMk cId="2166688441" sldId="338"/>
            <ac:spMk id="18" creationId="{48068B36-13CE-E00E-48FC-E81417AFBA57}"/>
          </ac:spMkLst>
        </pc:spChg>
        <pc:picChg chg="add del mod">
          <ac:chgData name="Deepika Mehanti" userId="462f0283decec8b2" providerId="LiveId" clId="{259D15E1-D0B0-4076-85B6-706950F8B140}" dt="2022-12-08T23:41:22.789" v="1040" actId="21"/>
          <ac:picMkLst>
            <pc:docMk/>
            <pc:sldMk cId="2166688441" sldId="338"/>
            <ac:picMk id="5" creationId="{CB1DA827-7751-A304-2457-5089C097DEF5}"/>
          </ac:picMkLst>
        </pc:picChg>
        <pc:picChg chg="add del mod">
          <ac:chgData name="Deepika Mehanti" userId="462f0283decec8b2" providerId="LiveId" clId="{259D15E1-D0B0-4076-85B6-706950F8B140}" dt="2022-12-08T21:24:16.867" v="981" actId="478"/>
          <ac:picMkLst>
            <pc:docMk/>
            <pc:sldMk cId="2166688441" sldId="338"/>
            <ac:picMk id="6" creationId="{FD3A07C2-259B-DE04-34F5-51E0B479E3CB}"/>
          </ac:picMkLst>
        </pc:picChg>
        <pc:picChg chg="add del mod">
          <ac:chgData name="Deepika Mehanti" userId="462f0283decec8b2" providerId="LiveId" clId="{259D15E1-D0B0-4076-85B6-706950F8B140}" dt="2022-12-08T23:41:53.057" v="1044" actId="478"/>
          <ac:picMkLst>
            <pc:docMk/>
            <pc:sldMk cId="2166688441" sldId="338"/>
            <ac:picMk id="7" creationId="{221FCFBB-82F2-A9A9-EC7C-F0CE8D82E77B}"/>
          </ac:picMkLst>
        </pc:picChg>
        <pc:picChg chg="add del mod">
          <ac:chgData name="Deepika Mehanti" userId="462f0283decec8b2" providerId="LiveId" clId="{259D15E1-D0B0-4076-85B6-706950F8B140}" dt="2022-12-08T21:26:35.553" v="999" actId="478"/>
          <ac:picMkLst>
            <pc:docMk/>
            <pc:sldMk cId="2166688441" sldId="338"/>
            <ac:picMk id="8" creationId="{43E9BA92-6A62-ED46-425F-10A82D5D7B6B}"/>
          </ac:picMkLst>
        </pc:picChg>
        <pc:picChg chg="add del mod">
          <ac:chgData name="Deepika Mehanti" userId="462f0283decec8b2" providerId="LiveId" clId="{259D15E1-D0B0-4076-85B6-706950F8B140}" dt="2022-12-08T23:43:44.469" v="1054" actId="21"/>
          <ac:picMkLst>
            <pc:docMk/>
            <pc:sldMk cId="2166688441" sldId="338"/>
            <ac:picMk id="11" creationId="{0BEEAF93-44CF-FE38-CCA3-B11757637ADE}"/>
          </ac:picMkLst>
        </pc:picChg>
        <pc:picChg chg="add mod">
          <ac:chgData name="Deepika Mehanti" userId="462f0283decec8b2" providerId="LiveId" clId="{259D15E1-D0B0-4076-85B6-706950F8B140}" dt="2022-12-08T21:38:19.348" v="1037" actId="14100"/>
          <ac:picMkLst>
            <pc:docMk/>
            <pc:sldMk cId="2166688441" sldId="338"/>
            <ac:picMk id="14" creationId="{8E83EB5D-303A-1545-5D99-F90D8FAE16A0}"/>
          </ac:picMkLst>
        </pc:picChg>
        <pc:picChg chg="add del mod">
          <ac:chgData name="Deepika Mehanti" userId="462f0283decec8b2" providerId="LiveId" clId="{259D15E1-D0B0-4076-85B6-706950F8B140}" dt="2022-12-08T23:44:00.901" v="1058" actId="21"/>
          <ac:picMkLst>
            <pc:docMk/>
            <pc:sldMk cId="2166688441" sldId="338"/>
            <ac:picMk id="16" creationId="{7EC19E26-15DD-9C5A-4855-9B5ACA3EB962}"/>
          </ac:picMkLst>
        </pc:picChg>
        <pc:picChg chg="add mod">
          <ac:chgData name="Deepika Mehanti" userId="462f0283decec8b2" providerId="LiveId" clId="{259D15E1-D0B0-4076-85B6-706950F8B140}" dt="2022-12-08T23:54:45.190" v="1067" actId="1076"/>
          <ac:picMkLst>
            <pc:docMk/>
            <pc:sldMk cId="2166688441" sldId="338"/>
            <ac:picMk id="20" creationId="{4973BDC0-F8F5-119B-066D-7654893CC0C9}"/>
          </ac:picMkLst>
        </pc:picChg>
      </pc:sldChg>
      <pc:sldChg chg="new">
        <pc:chgData name="Deepika Mehanti" userId="462f0283decec8b2" providerId="LiveId" clId="{259D15E1-D0B0-4076-85B6-706950F8B140}" dt="2022-12-08T21:38:37.448" v="1039" actId="680"/>
        <pc:sldMkLst>
          <pc:docMk/>
          <pc:sldMk cId="1385501071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AB6A-C90D-BD6F-091A-3EB2CF9A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r>
              <a:rPr lang="en-CA" dirty="0"/>
              <a:t>based on the Budget and Revenue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9427C4A-10E2-8A5D-463D-ECD7C1E3A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616455"/>
            <a:ext cx="6466114" cy="3039551"/>
          </a:xfrm>
        </p:spPr>
      </p:pic>
      <p:pic>
        <p:nvPicPr>
          <p:cNvPr id="11" name="Content Placeholder 10" descr="Chart, waterfall chart&#10;&#10;Description automatically generated">
            <a:extLst>
              <a:ext uri="{FF2B5EF4-FFF2-40B4-BE49-F238E27FC236}">
                <a16:creationId xmlns:a16="http://schemas.microsoft.com/office/drawing/2014/main" id="{8CA818E2-864E-A554-9A00-59FBAF170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743" y="2616456"/>
            <a:ext cx="5402423" cy="3039550"/>
          </a:xfrm>
        </p:spPr>
      </p:pic>
    </p:spTree>
    <p:extLst>
      <p:ext uri="{BB962C8B-B14F-4D97-AF65-F5344CB8AC3E}">
        <p14:creationId xmlns:p14="http://schemas.microsoft.com/office/powerpoint/2010/main" val="317219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729D-EBA1-5A39-FF94-41C43C86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95173"/>
            <a:ext cx="9613861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endParaRPr lang="en-CA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67E40453-A914-17D9-3581-DEAAA0BEE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192" y="2080470"/>
            <a:ext cx="5108930" cy="4441628"/>
          </a:xfrm>
        </p:spPr>
      </p:pic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0B890253-0541-42C1-41CE-228DB8B0D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49" y="2080470"/>
            <a:ext cx="5667699" cy="4441627"/>
          </a:xfrm>
        </p:spPr>
      </p:pic>
    </p:spTree>
    <p:extLst>
      <p:ext uri="{BB962C8B-B14F-4D97-AF65-F5344CB8AC3E}">
        <p14:creationId xmlns:p14="http://schemas.microsoft.com/office/powerpoint/2010/main" val="90293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E635-3304-1947-FE86-A091739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r>
              <a:rPr lang="en-CA" dirty="0"/>
              <a:t>based on the origin Country 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978C48FC-9876-D34D-3A9A-6C33C31AB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620" y="2359552"/>
            <a:ext cx="5219830" cy="41448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2067AB-B3DE-7C08-5222-49E85EA03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594351" y="2377238"/>
            <a:ext cx="6311510" cy="4144860"/>
          </a:xfrm>
        </p:spPr>
      </p:pic>
    </p:spTree>
    <p:extLst>
      <p:ext uri="{BB962C8B-B14F-4D97-AF65-F5344CB8AC3E}">
        <p14:creationId xmlns:p14="http://schemas.microsoft.com/office/powerpoint/2010/main" val="418976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4E52-D797-3B2E-B67C-358EE3BC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r>
              <a:rPr lang="en-CA" dirty="0"/>
              <a:t>based on the Budget and Revenue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6DFFE4C-7595-E264-80C4-A009DBDA3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65" y="2230015"/>
            <a:ext cx="5794311" cy="4422711"/>
          </a:xfr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13FBC4DA-6D0A-F727-1802-C53D39CCC0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30016"/>
            <a:ext cx="5968482" cy="4422711"/>
          </a:xfrm>
        </p:spPr>
      </p:pic>
    </p:spTree>
    <p:extLst>
      <p:ext uri="{BB962C8B-B14F-4D97-AF65-F5344CB8AC3E}">
        <p14:creationId xmlns:p14="http://schemas.microsoft.com/office/powerpoint/2010/main" val="42062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1C15-9B9A-CD71-FEC0-EC15945E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World Budget Vs Revenue </a:t>
            </a:r>
            <a:br>
              <a:rPr lang="en-CA" dirty="0"/>
            </a:br>
            <a:r>
              <a:rPr lang="en-CA" dirty="0"/>
              <a:t>for </a:t>
            </a:r>
            <a:br>
              <a:rPr lang="en-CA" dirty="0"/>
            </a:br>
            <a:r>
              <a:rPr lang="en-CA" dirty="0"/>
              <a:t>Covid Vs Pre Covid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8C0DB5AC-A1BD-81C5-842D-B3CE08FAFB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6435" y="2189528"/>
            <a:ext cx="5018629" cy="4295162"/>
          </a:xfr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0313F-1C40-598F-E4DB-654DAA8F66A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84188054"/>
              </p:ext>
            </p:extLst>
          </p:nvPr>
        </p:nvGraphicFramePr>
        <p:xfrm>
          <a:off x="5636294" y="3265430"/>
          <a:ext cx="6289272" cy="203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424">
                  <a:extLst>
                    <a:ext uri="{9D8B030D-6E8A-4147-A177-3AD203B41FA5}">
                      <a16:colId xmlns:a16="http://schemas.microsoft.com/office/drawing/2014/main" val="1824909148"/>
                    </a:ext>
                  </a:extLst>
                </a:gridCol>
                <a:gridCol w="2096424">
                  <a:extLst>
                    <a:ext uri="{9D8B030D-6E8A-4147-A177-3AD203B41FA5}">
                      <a16:colId xmlns:a16="http://schemas.microsoft.com/office/drawing/2014/main" val="2453873549"/>
                    </a:ext>
                  </a:extLst>
                </a:gridCol>
                <a:gridCol w="2096424">
                  <a:extLst>
                    <a:ext uri="{9D8B030D-6E8A-4147-A177-3AD203B41FA5}">
                      <a16:colId xmlns:a16="http://schemas.microsoft.com/office/drawing/2014/main" val="304009709"/>
                    </a:ext>
                  </a:extLst>
                </a:gridCol>
              </a:tblGrid>
              <a:tr h="48769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Budget</a:t>
                      </a:r>
                    </a:p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Revenue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03210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r>
                        <a:rPr lang="en-CA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114104"/>
                  </a:ext>
                </a:extLst>
              </a:tr>
              <a:tr h="487695">
                <a:tc>
                  <a:txBody>
                    <a:bodyPr/>
                    <a:lstStyle/>
                    <a:p>
                      <a:r>
                        <a:rPr lang="en-CA"/>
                        <a:t>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$125,645,049,257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$390,295,360,771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58541"/>
                  </a:ext>
                </a:extLst>
              </a:tr>
              <a:tr h="487695">
                <a:tc>
                  <a:txBody>
                    <a:bodyPr/>
                    <a:lstStyle/>
                    <a:p>
                      <a:r>
                        <a:rPr lang="en-CA"/>
                        <a:t>Pre_Covid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$33,847,325,827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$120,838,297,79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5896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3C2E4AAB-A637-38D1-DC9B-03087B7D0F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20154" y="2600756"/>
            <a:ext cx="55133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movie released before Covid based on TMDB : 3077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movie released during Covid based on TMDB : 9690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6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740-89B8-BB44-81EF-E62A6F76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World profit Increasement Percentage 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E13A53F-E6B5-4EE5-0832-8C46F34D6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09" y="2062065"/>
            <a:ext cx="8369558" cy="4637315"/>
          </a:xfrm>
        </p:spPr>
      </p:pic>
    </p:spTree>
    <p:extLst>
      <p:ext uri="{BB962C8B-B14F-4D97-AF65-F5344CB8AC3E}">
        <p14:creationId xmlns:p14="http://schemas.microsoft.com/office/powerpoint/2010/main" val="211224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17CD-AC92-D912-1F99-77BB0811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World Budget Vs Revenue </a:t>
            </a:r>
            <a:br>
              <a:rPr lang="en-CA" dirty="0"/>
            </a:br>
            <a:r>
              <a:rPr lang="en-CA" dirty="0"/>
              <a:t>for </a:t>
            </a:r>
            <a:br>
              <a:rPr lang="en-CA" dirty="0"/>
            </a:br>
            <a:r>
              <a:rPr lang="en-CA" dirty="0"/>
              <a:t>Covid Vs Pre Covid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2E13C70D-3298-1E5F-7421-5626E7B9C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33" y="2166737"/>
            <a:ext cx="5517390" cy="4138043"/>
          </a:xfr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BC521E-5139-2218-C974-4AFCF4AAF4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88500884"/>
              </p:ext>
            </p:extLst>
          </p:nvPr>
        </p:nvGraphicFramePr>
        <p:xfrm>
          <a:off x="6174297" y="2659310"/>
          <a:ext cx="5436066" cy="185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22">
                  <a:extLst>
                    <a:ext uri="{9D8B030D-6E8A-4147-A177-3AD203B41FA5}">
                      <a16:colId xmlns:a16="http://schemas.microsoft.com/office/drawing/2014/main" val="331456101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1764893300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3536577536"/>
                    </a:ext>
                  </a:extLst>
                </a:gridCol>
              </a:tblGrid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468625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8930991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8,277,610,000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17,150,630,000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292003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Pre_Covid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1,860,853,000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3,762,185,000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5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55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1CA5-FB01-A794-A80D-24256FF3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22" y="340340"/>
            <a:ext cx="9624960" cy="1493826"/>
          </a:xfrm>
        </p:spPr>
        <p:txBody>
          <a:bodyPr/>
          <a:lstStyle/>
          <a:p>
            <a:pPr algn="ctr"/>
            <a:r>
              <a:rPr lang="en-CA" dirty="0"/>
              <a:t>Movie Suggestion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BCB11-18D1-F70D-8189-250B46CFA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6" y="1493240"/>
            <a:ext cx="3070034" cy="1419895"/>
          </a:xfrm>
        </p:spPr>
        <p:txBody>
          <a:bodyPr/>
          <a:lstStyle/>
          <a:p>
            <a:r>
              <a:rPr lang="en-CA" dirty="0"/>
              <a:t>Release Date:16 –Dec -2022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FD944-FB23-4099-3B35-98331F96AD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B0136-F898-C0ED-0AE1-DFDAA97F4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Name: </a:t>
            </a:r>
            <a:r>
              <a:rPr lang="en-CA" dirty="0" err="1"/>
              <a:t>Sniper.White</a:t>
            </a:r>
            <a:r>
              <a:rPr lang="en-CA" dirty="0"/>
              <a:t> Raven (</a:t>
            </a:r>
            <a:r>
              <a:rPr lang="en-CA" dirty="0" err="1"/>
              <a:t>Ukranian</a:t>
            </a:r>
            <a:r>
              <a:rPr lang="en-CA" dirty="0"/>
              <a:t>)</a:t>
            </a:r>
          </a:p>
          <a:p>
            <a:r>
              <a:rPr lang="en-CA" sz="1000" dirty="0"/>
              <a:t>Release Date: Aug 24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1F67DC-2DA4-AD0F-CF7C-7824171DD4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CA5105-3E9F-4BDA-CB0E-3B031D377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4156" y="1711354"/>
            <a:ext cx="3070025" cy="1201781"/>
          </a:xfrm>
        </p:spPr>
        <p:txBody>
          <a:bodyPr/>
          <a:lstStyle/>
          <a:p>
            <a:r>
              <a:rPr lang="en-CA" dirty="0"/>
              <a:t>R.I.P.D.2:Rise of the Damned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8C6E0E-74A6-60EF-DF2F-766EE36BE80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BCAC999-F6A7-969E-3E3B-F886BABD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22" y="3022672"/>
            <a:ext cx="3049701" cy="3494988"/>
          </a:xfrm>
          <a:prstGeom prst="rect">
            <a:avLst/>
          </a:prstGeom>
        </p:spPr>
      </p:pic>
      <p:pic>
        <p:nvPicPr>
          <p:cNvPr id="12" name="Picture 11" descr="A picture containing website&#10;&#10;Description automatically generated">
            <a:extLst>
              <a:ext uri="{FF2B5EF4-FFF2-40B4-BE49-F238E27FC236}">
                <a16:creationId xmlns:a16="http://schemas.microsoft.com/office/drawing/2014/main" id="{7A399F71-7BA7-46A9-1ECA-455A82FA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25" y="3022672"/>
            <a:ext cx="3049702" cy="3494988"/>
          </a:xfrm>
          <a:prstGeom prst="rect">
            <a:avLst/>
          </a:prstGeom>
        </p:spPr>
      </p:pic>
      <p:pic>
        <p:nvPicPr>
          <p:cNvPr id="14" name="Picture 13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68E1F983-0B3B-16CA-DA81-05016B76C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11" y="3022671"/>
            <a:ext cx="3135480" cy="34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22617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from The Movie Database (TMBD), Open Movie </a:t>
            </a:r>
            <a:r>
              <a:rPr lang="en-US" dirty="0" err="1"/>
              <a:t>Databse</a:t>
            </a:r>
            <a:r>
              <a:rPr lang="en-US" dirty="0"/>
              <a:t> (OMDB) and </a:t>
            </a:r>
            <a:r>
              <a:rPr lang="en-US" dirty="0" err="1"/>
              <a:t>TVMaze</a:t>
            </a:r>
            <a:r>
              <a:rPr lang="en-US" dirty="0"/>
              <a:t> was evaluated.</a:t>
            </a:r>
          </a:p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0" y="4465468"/>
            <a:ext cx="9646111" cy="1908701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3348-B0E3-12D0-B17F-F4C51F6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endParaRPr lang="en-CA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8284E028-1EA8-D3D2-9A4E-CA4987AAF7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87420"/>
            <a:ext cx="5756988" cy="4870580"/>
          </a:xfrm>
        </p:spPr>
      </p:pic>
      <p:pic>
        <p:nvPicPr>
          <p:cNvPr id="12" name="Content Placeholder 11" descr="Chart, pie chart&#10;&#10;Description automatically generated">
            <a:extLst>
              <a:ext uri="{FF2B5EF4-FFF2-40B4-BE49-F238E27FC236}">
                <a16:creationId xmlns:a16="http://schemas.microsoft.com/office/drawing/2014/main" id="{2C01FB36-45D4-6F57-9842-A13466A69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6988" y="1987421"/>
            <a:ext cx="6435012" cy="4870580"/>
          </a:xfrm>
        </p:spPr>
      </p:pic>
    </p:spTree>
    <p:extLst>
      <p:ext uri="{BB962C8B-B14F-4D97-AF65-F5344CB8AC3E}">
        <p14:creationId xmlns:p14="http://schemas.microsoft.com/office/powerpoint/2010/main" val="71547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E13B-D037-764B-A250-79591CB0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586287"/>
            <a:ext cx="9613861" cy="147577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r>
              <a:rPr lang="en-CA" dirty="0"/>
              <a:t>based on the origin Country 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BD2A3C6E-E6D2-50F1-3307-CB2FB28BD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62065"/>
            <a:ext cx="5738327" cy="4795935"/>
          </a:xfrm>
        </p:spPr>
      </p:pic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EC3E6802-C50D-F9C7-4AAC-4C9598183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8327" y="2062065"/>
            <a:ext cx="6382137" cy="4795935"/>
          </a:xfrm>
        </p:spPr>
      </p:pic>
    </p:spTree>
    <p:extLst>
      <p:ext uri="{BB962C8B-B14F-4D97-AF65-F5344CB8AC3E}">
        <p14:creationId xmlns:p14="http://schemas.microsoft.com/office/powerpoint/2010/main" val="394140020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302</TotalTime>
  <Words>560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 Unicode MS</vt:lpstr>
      <vt:lpstr>Arial</vt:lpstr>
      <vt:lpstr>Calibri</vt:lpstr>
      <vt:lpstr>Trebuchet MS</vt:lpstr>
      <vt:lpstr>Berlin</vt:lpstr>
      <vt:lpstr> </vt:lpstr>
      <vt:lpstr>The dataset:  2017 - 2022</vt:lpstr>
      <vt:lpstr>Initial Questions</vt:lpstr>
      <vt:lpstr>PowerPoint Presentation</vt:lpstr>
      <vt:lpstr>PowerPoint Presentation</vt:lpstr>
      <vt:lpstr>Movies Produced Before and After Covid-19</vt:lpstr>
      <vt:lpstr>Movies Produced in Most Languages.</vt:lpstr>
      <vt:lpstr>Comparison of Most popular Movie during Covid(2020-2022) with Pre- Covid(2017-2019) </vt:lpstr>
      <vt:lpstr>Comparison of Most popular Movie during Covid(2020-2022) with Pre- Covid(2017-2019) based on the origin Country </vt:lpstr>
      <vt:lpstr>Comparison of Most popular Movie during Covid(2020-2022) with Pre- Covid(2017-2019) based on the Budget and Revenue</vt:lpstr>
      <vt:lpstr>Comparison of Least popular Movie during Covid(2020-2022) with Pre- Covid(2017-2019) </vt:lpstr>
      <vt:lpstr>Comparison of Least popular Movie during Covid(2020-2022) with Pre- Covid(2017-2019) based on the origin Country </vt:lpstr>
      <vt:lpstr>Comparison of Least popular Movie during Covid(2020-2022) with Pre- Covid(2017-2019) based on the Budget and Revenue</vt:lpstr>
      <vt:lpstr>World Budget Vs Revenue  for  Covid Vs Pre Covid</vt:lpstr>
      <vt:lpstr>World profit Increasement Percentage </vt:lpstr>
      <vt:lpstr>World Budget Vs Revenue  for  Covid Vs Pre Covid</vt:lpstr>
      <vt:lpstr>Movie Suggestion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Mojtaba Zadaskar</cp:lastModifiedBy>
  <cp:revision>6</cp:revision>
  <dcterms:created xsi:type="dcterms:W3CDTF">2022-12-08T20:45:50Z</dcterms:created>
  <dcterms:modified xsi:type="dcterms:W3CDTF">2022-12-12T01:15:05Z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